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63" r:id="rId3"/>
    <p:sldId id="267" r:id="rId4"/>
    <p:sldId id="265" r:id="rId5"/>
    <p:sldId id="271" r:id="rId6"/>
    <p:sldId id="264" r:id="rId7"/>
    <p:sldId id="266" r:id="rId8"/>
    <p:sldId id="268" r:id="rId9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E85A"/>
    <a:srgbClr val="ECDF33"/>
    <a:srgbClr val="FFF6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21" d="100"/>
          <a:sy n="121" d="100"/>
        </p:scale>
        <p:origin x="-1352" y="-616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hdphoto1.wdp>
</file>

<file path=ppt/media/hdphoto2.wdp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>
            <a:lvl1pPr>
              <a:defRPr sz="3600">
                <a:latin typeface="pixelmix Regular"/>
                <a:cs typeface="pixelmix Regular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pixelmix Regular"/>
                <a:cs typeface="pixelmix Regul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50">
                <a:latin typeface="pixelmix Regular"/>
                <a:cs typeface="pixelmix Regular"/>
              </a:defRPr>
            </a:lvl1pPr>
          </a:lstStyle>
          <a:p>
            <a:fld id="{C2BC8E38-E478-2747-9031-45E7C43BF43D}" type="datetimeFigureOut">
              <a:rPr lang="en-US" smtClean="0"/>
              <a:pPr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>
                <a:latin typeface="pixelmix Regular"/>
                <a:cs typeface="pixelmix Regular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50">
                <a:latin typeface="pixelmix Regular"/>
                <a:cs typeface="pixelmix Regular"/>
              </a:defRPr>
            </a:lvl1pPr>
          </a:lstStyle>
          <a:p>
            <a:fld id="{F8D86A9A-D2E7-414C-AA12-5E8605415E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51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716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6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6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5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581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170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79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5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03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21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614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18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636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5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Relationship Id="rId9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plash scree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2" y="0"/>
            <a:ext cx="3214688" cy="571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5522" y="1402498"/>
            <a:ext cx="412556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pixelmix Regular"/>
                <a:cs typeface="pixelmix Regular"/>
              </a:rPr>
              <a:t>Low-Fidelity Prototyping</a:t>
            </a:r>
          </a:p>
          <a:p>
            <a:endParaRPr lang="en-US" sz="2400" dirty="0" smtClean="0">
              <a:latin typeface="pixelmix Regular"/>
              <a:cs typeface="pixelmix Regular"/>
            </a:endParaRPr>
          </a:p>
          <a:p>
            <a:r>
              <a:rPr lang="en-US" sz="2400" dirty="0" smtClean="0">
                <a:latin typeface="pixelmix Regular"/>
                <a:cs typeface="pixelmix Regular"/>
              </a:rPr>
              <a:t>Medium-Fidelity Prototyping</a:t>
            </a:r>
          </a:p>
          <a:p>
            <a:endParaRPr lang="en-US" sz="2400" dirty="0" smtClean="0">
              <a:latin typeface="pixelmix Regular"/>
              <a:cs typeface="pixelmix Regular"/>
            </a:endParaRPr>
          </a:p>
          <a:p>
            <a:r>
              <a:rPr lang="en-US" sz="2400" dirty="0" smtClean="0">
                <a:latin typeface="pixelmix Regular"/>
                <a:cs typeface="pixelmix Regular"/>
              </a:rPr>
              <a:t>High-Fidelity Prototyping</a:t>
            </a:r>
          </a:p>
        </p:txBody>
      </p:sp>
    </p:spTree>
    <p:extLst>
      <p:ext uri="{BB962C8B-B14F-4D97-AF65-F5344CB8AC3E}">
        <p14:creationId xmlns:p14="http://schemas.microsoft.com/office/powerpoint/2010/main" val="84081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082" y="142997"/>
            <a:ext cx="4125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err="1" smtClean="0">
                <a:latin typeface="pixelmix Regular"/>
                <a:cs typeface="pixelmix Regular"/>
              </a:rPr>
              <a:t>erger</a:t>
            </a:r>
            <a:endParaRPr lang="en-US" sz="2400" dirty="0" smtClean="0">
              <a:latin typeface="pixelmix Regular"/>
              <a:cs typeface="pixelmix Regular"/>
            </a:endParaRPr>
          </a:p>
        </p:txBody>
      </p:sp>
      <p:pic>
        <p:nvPicPr>
          <p:cNvPr id="2" name="Picture 1" descr="IMAG2681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4" r="6567"/>
          <a:stretch/>
        </p:blipFill>
        <p:spPr>
          <a:xfrm>
            <a:off x="0" y="-1"/>
            <a:ext cx="9144000" cy="582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66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081" y="142997"/>
            <a:ext cx="7329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User Interface Flow - Pebble</a:t>
            </a:r>
          </a:p>
        </p:txBody>
      </p:sp>
      <p:pic>
        <p:nvPicPr>
          <p:cNvPr id="3" name="Picture 2" descr="IMAG269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39" y="955123"/>
            <a:ext cx="7420670" cy="418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68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2713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52" y="864674"/>
            <a:ext cx="7581117" cy="427366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0081" y="142997"/>
            <a:ext cx="7329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Paper Prototyping - Pebble</a:t>
            </a:r>
          </a:p>
        </p:txBody>
      </p:sp>
    </p:spTree>
    <p:extLst>
      <p:ext uri="{BB962C8B-B14F-4D97-AF65-F5344CB8AC3E}">
        <p14:creationId xmlns:p14="http://schemas.microsoft.com/office/powerpoint/2010/main" val="893784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0081" y="142997"/>
            <a:ext cx="7329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Paper Prototyping - Mobile</a:t>
            </a:r>
          </a:p>
        </p:txBody>
      </p:sp>
      <p:pic>
        <p:nvPicPr>
          <p:cNvPr id="2" name="Picture 1" descr="IMAG2745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52" y="864674"/>
            <a:ext cx="7581117" cy="4273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058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081" y="142997"/>
            <a:ext cx="8956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solidFill>
                  <a:schemeClr val="bg1"/>
                </a:solidFill>
                <a:latin typeface="pixelmix Regular"/>
                <a:cs typeface="pixelmix Regular"/>
              </a:rPr>
              <a:t>Medium Fidelity Prototyping - Pebble</a:t>
            </a:r>
          </a:p>
        </p:txBody>
      </p:sp>
      <p:pic>
        <p:nvPicPr>
          <p:cNvPr id="4" name="Picture 3" descr="pebble_view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50" y="1039092"/>
            <a:ext cx="2610561" cy="4176897"/>
          </a:xfrm>
          <a:prstGeom prst="rect">
            <a:avLst/>
          </a:prstGeom>
        </p:spPr>
      </p:pic>
      <p:pic>
        <p:nvPicPr>
          <p:cNvPr id="5" name="Picture 4" descr="hom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268" y="1039092"/>
            <a:ext cx="2610561" cy="4176898"/>
          </a:xfrm>
          <a:prstGeom prst="rect">
            <a:avLst/>
          </a:prstGeom>
        </p:spPr>
      </p:pic>
      <p:pic>
        <p:nvPicPr>
          <p:cNvPr id="6" name="Picture 5" descr="Pebble.psd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486" y="1039092"/>
            <a:ext cx="2610561" cy="417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03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0081" y="142997"/>
            <a:ext cx="8956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Medium Fidelity Prototyping - Mobile</a:t>
            </a:r>
          </a:p>
        </p:txBody>
      </p:sp>
      <p:pic>
        <p:nvPicPr>
          <p:cNvPr id="2" name="Picture 1" descr="hom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76" y="1367540"/>
            <a:ext cx="1996068" cy="3548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new_challenge_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908" y="1367540"/>
            <a:ext cx="1996068" cy="3548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challenge_paus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923" y="1367540"/>
            <a:ext cx="1996068" cy="3548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venmo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892" y="1367540"/>
            <a:ext cx="1996068" cy="3548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1" name="Straight Connector 10"/>
          <p:cNvCxnSpPr/>
          <p:nvPr/>
        </p:nvCxnSpPr>
        <p:spPr>
          <a:xfrm>
            <a:off x="198431" y="1091571"/>
            <a:ext cx="8764528" cy="0"/>
          </a:xfrm>
          <a:prstGeom prst="line">
            <a:avLst/>
          </a:prstGeom>
          <a:ln w="31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98431" y="5211409"/>
            <a:ext cx="8764528" cy="0"/>
          </a:xfrm>
          <a:prstGeom prst="line">
            <a:avLst/>
          </a:prstGeom>
          <a:ln w="31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4485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0081" y="142997"/>
            <a:ext cx="7329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High Fidelity Prototype - Pebble</a:t>
            </a:r>
          </a:p>
        </p:txBody>
      </p:sp>
      <p:pic>
        <p:nvPicPr>
          <p:cNvPr id="2" name="Picture 1" descr="Splas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58" y="991124"/>
            <a:ext cx="1828800" cy="2133600"/>
          </a:xfrm>
          <a:prstGeom prst="rect">
            <a:avLst/>
          </a:prstGeom>
        </p:spPr>
      </p:pic>
      <p:pic>
        <p:nvPicPr>
          <p:cNvPr id="3" name="Picture 2" descr="Hom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757" y="991124"/>
            <a:ext cx="1828800" cy="2133600"/>
          </a:xfrm>
          <a:prstGeom prst="rect">
            <a:avLst/>
          </a:prstGeom>
        </p:spPr>
      </p:pic>
      <p:pic>
        <p:nvPicPr>
          <p:cNvPr id="5" name="Picture 4" descr="Activ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356" y="991124"/>
            <a:ext cx="1828800" cy="2133600"/>
          </a:xfrm>
          <a:prstGeom prst="rect">
            <a:avLst/>
          </a:prstGeom>
        </p:spPr>
      </p:pic>
      <p:pic>
        <p:nvPicPr>
          <p:cNvPr id="6" name="Picture 5" descr="New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956" y="991124"/>
            <a:ext cx="1828800" cy="2133600"/>
          </a:xfrm>
          <a:prstGeom prst="rect">
            <a:avLst/>
          </a:prstGeom>
        </p:spPr>
      </p:pic>
      <p:pic>
        <p:nvPicPr>
          <p:cNvPr id="7" name="Picture 6" descr="Pas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58" y="3236505"/>
            <a:ext cx="1828800" cy="2133600"/>
          </a:xfrm>
          <a:prstGeom prst="rect">
            <a:avLst/>
          </a:prstGeom>
        </p:spPr>
      </p:pic>
      <p:pic>
        <p:nvPicPr>
          <p:cNvPr id="9" name="Picture 8" descr="Review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757" y="3236505"/>
            <a:ext cx="1828800" cy="2133600"/>
          </a:xfrm>
          <a:prstGeom prst="rect">
            <a:avLst/>
          </a:prstGeom>
        </p:spPr>
      </p:pic>
      <p:pic>
        <p:nvPicPr>
          <p:cNvPr id="10" name="Picture 9" descr="Stat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356" y="3236505"/>
            <a:ext cx="1828800" cy="2133600"/>
          </a:xfrm>
          <a:prstGeom prst="rect">
            <a:avLst/>
          </a:prstGeom>
        </p:spPr>
      </p:pic>
      <p:pic>
        <p:nvPicPr>
          <p:cNvPr id="11" name="Picture 10" descr="Settings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956" y="3236505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547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41</Words>
  <Application>Microsoft Macintosh PowerPoint</Application>
  <PresentationFormat>On-screen Show (16:10)</PresentationFormat>
  <Paragraphs>12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Jimin</dc:creator>
  <cp:lastModifiedBy>Jimin</cp:lastModifiedBy>
  <cp:revision>11</cp:revision>
  <dcterms:created xsi:type="dcterms:W3CDTF">2014-10-19T04:54:29Z</dcterms:created>
  <dcterms:modified xsi:type="dcterms:W3CDTF">2014-10-19T06:24:49Z</dcterms:modified>
</cp:coreProperties>
</file>

<file path=docProps/thumbnail.jpeg>
</file>